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66" r:id="rId5"/>
    <p:sldId id="258" r:id="rId6"/>
    <p:sldId id="267" r:id="rId7"/>
    <p:sldId id="259" r:id="rId8"/>
    <p:sldId id="264" r:id="rId9"/>
    <p:sldId id="261" r:id="rId10"/>
    <p:sldId id="262" r:id="rId11"/>
    <p:sldId id="263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851D5-DD32-416F-8858-E546BCFD6A1F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6A7D-9BEF-4CA9-B5D5-0E034F849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07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851D5-DD32-416F-8858-E546BCFD6A1F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6A7D-9BEF-4CA9-B5D5-0E034F849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055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851D5-DD32-416F-8858-E546BCFD6A1F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6A7D-9BEF-4CA9-B5D5-0E034F849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59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851D5-DD32-416F-8858-E546BCFD6A1F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6A7D-9BEF-4CA9-B5D5-0E034F849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914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851D5-DD32-416F-8858-E546BCFD6A1F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6A7D-9BEF-4CA9-B5D5-0E034F849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07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851D5-DD32-416F-8858-E546BCFD6A1F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6A7D-9BEF-4CA9-B5D5-0E034F849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56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851D5-DD32-416F-8858-E546BCFD6A1F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6A7D-9BEF-4CA9-B5D5-0E034F849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307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851D5-DD32-416F-8858-E546BCFD6A1F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6A7D-9BEF-4CA9-B5D5-0E034F849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430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851D5-DD32-416F-8858-E546BCFD6A1F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6A7D-9BEF-4CA9-B5D5-0E034F849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988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851D5-DD32-416F-8858-E546BCFD6A1F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6A7D-9BEF-4CA9-B5D5-0E034F849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010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851D5-DD32-416F-8858-E546BCFD6A1F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6A7D-9BEF-4CA9-B5D5-0E034F849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350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851D5-DD32-416F-8858-E546BCFD6A1F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E6A7D-9BEF-4CA9-B5D5-0E034F849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119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650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215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053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265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96038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Европейские языки: место, роль, инновации, современные тенденции в преподавании иностранных языков. Активные формы и методы обучения: новый подход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39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3869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Европейские языки в образовательных учреждениях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г.Казани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Тарасова Галина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Викторовна</a:t>
            </a:r>
            <a:b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 Информационно-методического отдела Управления образования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г.Казани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к.п.н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723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9037" y="498765"/>
            <a:ext cx="10515600" cy="56942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творчества и профессионального роста учителя иностранного языка как условие повышения качества иноязычного образования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Шамсутдинов Айдар </a:t>
            </a:r>
            <a:r>
              <a:rPr lang="ru-RU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Ильдарович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директор, учитель английского языка высшей квалификационной категории МАОУ «Средняя общеобразовательная школа №165 с углубленным изучением английского языка» Ново-Савиновского района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854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4349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Иностранные языки в современном мире. Инновационные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подходы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Ратнер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Фаина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Лазаревна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д.пед.н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профессор кафедры теории и практики перевода Института международных отношений КФУ. Заслуженный деятель науки РТ. Заслуженный профессор Казанского университета, лауреат премии им.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К.Д.Ушинского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271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21820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    проекты    отдела    литературы    на    иностранных    языках Национальной библиотеки РТ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Насыбуллина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Талия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Анваровна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заведующий Отделом литературы на иностранных языках Национальной библиотеки РТ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953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4473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проблемы обучения иностранному языку и пути их решения на современном этапе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Яшина 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Марианна Евгеньевна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к.п.н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доцент кафедры германской филологии Высшей школы русской и зарубежной филологии Института филологии и межкультурной коммуникации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им.Льва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Толстого КФУ</a:t>
            </a:r>
          </a:p>
        </p:txBody>
      </p:sp>
    </p:spTree>
    <p:extLst>
      <p:ext uri="{BB962C8B-B14F-4D97-AF65-F5344CB8AC3E}">
        <p14:creationId xmlns:p14="http://schemas.microsoft.com/office/powerpoint/2010/main" val="593679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77239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технологии в формировании коммуникативной компетенции при изучении французского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языка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Мухутдинова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Регина Геннадьевна 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французского языка МБОУ «Гимназия №9» Московского района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г.Казани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530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417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356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«Английский вокруг нас»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Миндиярова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Регина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Раисовна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английского языка первой квалификационной категории МАОУ «Средняя общеобразовательная школа №165 с углубленным изучением английского языка» Ново-Савиновского района г. Казани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4670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10984"/>
          </a:xfrm>
        </p:spPr>
        <p:txBody>
          <a:bodyPr/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деятельность при изучении немецкого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языка</a:t>
            </a:r>
            <a:b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Егорова Яна Руслановна,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немецкого языка первой квалификационной категории МБОУ "Гимназия №36" Авиастроительного района г. Казани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1406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4651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инновационным технологиям  «Европейские страны»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Овчинникова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Вера Львовна,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английского языка первой квалификационной категории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«Средняя общеобразовательная школа №85 с углубленным изучением отдельных предметов» Ново-Савиновского района г. Казани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5904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21820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Платформа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LingvoPark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как эффективный инструмент изучения английского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языка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Гильфанова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Ляйсан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Рифовна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Языкового центра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LingvoPark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8875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06184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дополнительных занятий в школе для развития навыков подготовки к экзаменам по английскому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языку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Костева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Виктория Сергеевна,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методист-представитель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издательства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Pearson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Казани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382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037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553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73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055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27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107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431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118</Words>
  <Application>Microsoft Office PowerPoint</Application>
  <PresentationFormat>Широкоэкранный</PresentationFormat>
  <Paragraphs>12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Европейские языки: место, роль, инновации, современные тенденции в преподавании иностранных языков. Активные формы и методы обучения: новый подход</vt:lpstr>
      <vt:lpstr>Европейские языки в образовательных учреждениях г.Казани  Тарасова Галина Викторовна  методист Информационно-методического отдела Управления образования г.Казани, к.п.н. </vt:lpstr>
      <vt:lpstr>Стимулирование творчества и профессионального роста учителя иностранного языка как условие повышения качества иноязычного образования  Шамсутдинов Айдар Ильдарович  директор, учитель английского языка высшей квалификационной категории МАОУ «Средняя общеобразовательная школа №165 с углубленным изучением английского языка» Ново-Савиновского района </vt:lpstr>
      <vt:lpstr>Иностранные языки в современном мире. Инновационные подходы  Ратнер Фаина Лазаревна  д.пед.н., профессор кафедры теории и практики перевода Института международных отношений КФУ. Заслуженный деятель науки РТ. Заслуженный профессор Казанского университета, лауреат премии им. К.Д.Ушинского </vt:lpstr>
      <vt:lpstr>Развивающие    проекты    отдела    литературы    на    иностранных    языках Национальной библиотеки РТ   Насыбуллина Талия Анваровна,  заведующий Отделом литературы на иностранных языках Национальной библиотеки РТ </vt:lpstr>
      <vt:lpstr>Актуальные проблемы обучения иностранному языку и пути их решения на современном этапе  Яшина Марианна Евгеньевна,   к.п.н., доцент кафедры германской филологии Высшей школы русской и зарубежной филологии Института филологии и межкультурной коммуникации им.Льва Толстого КФУ</vt:lpstr>
      <vt:lpstr>Новые технологии в формировании коммуникативной компетенции при изучении французского языка  Мухутдинова Регина Геннадьевна , учитель французского языка МБОУ «Гимназия №9» Московского района г.Казани </vt:lpstr>
      <vt:lpstr>Мастер-класс «Английский вокруг нас»  Миндиярова Регина Раисовна,  учитель английского языка первой квалификационной категории МАОУ «Средняя общеобразовательная школа №165 с углубленным изучением английского языка» Ново-Савиновского района г. Казани </vt:lpstr>
      <vt:lpstr>Проектная деятельность при изучении немецкого языка          Егорова Яна Руслановна,  учитель немецкого языка первой квалификационной категории МБОУ "Гимназия №36" Авиастроительного района г. Казани </vt:lpstr>
      <vt:lpstr> Мастер-класс по инновационным технологиям  «Европейские страны»          Овчинникова Вера Львовна,   учитель английского языка первой квалификационной категории МБОУ «Средняя общеобразовательная школа №85 с углубленным изучением отдельных предметов» Ново-Савиновского района г. Казани </vt:lpstr>
      <vt:lpstr>Платформа LingvoPark как эффективный инструмент изучения английского языка  Гильфанова Ляйсан Рифовна,  директор Языкового центра LingvoPark </vt:lpstr>
      <vt:lpstr>Использование дополнительных занятий в школе для развития навыков подготовки к экзаменам по английскому языку  Костева Виктория Сергеевна,  методист-представитель издательства Pearson в Казани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Windows User</cp:lastModifiedBy>
  <cp:revision>8</cp:revision>
  <dcterms:created xsi:type="dcterms:W3CDTF">2018-09-25T19:16:04Z</dcterms:created>
  <dcterms:modified xsi:type="dcterms:W3CDTF">2018-09-26T09:48:55Z</dcterms:modified>
</cp:coreProperties>
</file>